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3001625" cy="6159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98" y="-162"/>
      </p:cViewPr>
      <p:guideLst>
        <p:guide orient="horz" pos="1940"/>
        <p:guide pos="4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122" y="1913438"/>
            <a:ext cx="11051381" cy="1320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244" y="3490384"/>
            <a:ext cx="9101138" cy="15740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7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6178" y="246666"/>
            <a:ext cx="2925366" cy="52555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081" y="246666"/>
            <a:ext cx="8559403" cy="52555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51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32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039" y="3958050"/>
            <a:ext cx="11051381" cy="122334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039" y="2610659"/>
            <a:ext cx="11051381" cy="134739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5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081" y="1437217"/>
            <a:ext cx="5742384" cy="40649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160" y="1437217"/>
            <a:ext cx="5742384" cy="40649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42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081" y="1378759"/>
            <a:ext cx="5744642" cy="5746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81" y="1953360"/>
            <a:ext cx="5744642" cy="354884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4646" y="1378759"/>
            <a:ext cx="5746899" cy="5746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4646" y="1953360"/>
            <a:ext cx="5746899" cy="354884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5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97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082" y="245239"/>
            <a:ext cx="4277445" cy="104369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3274" y="245240"/>
            <a:ext cx="7268270" cy="5256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082" y="1288933"/>
            <a:ext cx="4277445" cy="421327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48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8410" y="4311650"/>
            <a:ext cx="7800975" cy="5090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8410" y="550363"/>
            <a:ext cx="7800975" cy="3695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8410" y="4820665"/>
            <a:ext cx="7800975" cy="722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43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081" y="246666"/>
            <a:ext cx="11701463" cy="1026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081" y="1437217"/>
            <a:ext cx="11701463" cy="4064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081" y="5708945"/>
            <a:ext cx="3033713" cy="327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D0D1A-A82F-4734-85A6-0222450D801E}" type="datetimeFigureOut">
              <a:rPr lang="en-US" smtClean="0"/>
              <a:t>5/3/2015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2222" y="5708945"/>
            <a:ext cx="4117181" cy="327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7831" y="5708945"/>
            <a:ext cx="3033713" cy="327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Bi0GaMe\Desktop\Office-Notes\screens\welco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3001625" cy="616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06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Bi0GaMe\Desktop\Office-Notes\screens\log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13"/>
            <a:ext cx="13001625" cy="618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319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Bi0GaMe\Desktop\Office-Notes\screens\regis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75"/>
            <a:ext cx="13001626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52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Bi0GaMe\Desktop\Office-Notes\screens\ho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"/>
            <a:ext cx="13001625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037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Bi0GaMe\Desktop\Office-Notes\screens\officeNot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7"/>
            <a:ext cx="13001625" cy="6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183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Bi0GaMe\Desktop\Office-Notes\screens\myNot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75"/>
            <a:ext cx="1300162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539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Bi0GaMe\Desktop\Office-Notes\screens\addNo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7"/>
            <a:ext cx="13001626" cy="614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517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Users\Bi0GaMe\Desktop\Office-Notes\screens\editNo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12"/>
            <a:ext cx="13001625" cy="618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2148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C:\Users\Bi0GaMe\Desktop\Office-Notes\screens\deleteNo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"/>
            <a:ext cx="13001625" cy="617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388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Bi0GaMe</dc:creator>
  <cp:lastModifiedBy>Bi0GaMe</cp:lastModifiedBy>
  <cp:revision>1</cp:revision>
  <dcterms:created xsi:type="dcterms:W3CDTF">2015-05-03T10:15:36Z</dcterms:created>
  <dcterms:modified xsi:type="dcterms:W3CDTF">2015-05-03T10:20:04Z</dcterms:modified>
</cp:coreProperties>
</file>

<file path=docProps/thumbnail.jpeg>
</file>